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0" r:id="rId10"/>
    <p:sldId id="281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20.12.2019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14638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Школьная столовая </a:t>
            </a:r>
            <a:br>
              <a:rPr lang="ru-RU" dirty="0" smtClean="0"/>
            </a:br>
            <a:r>
              <a:rPr lang="ru-RU" dirty="0" smtClean="0"/>
              <a:t>МКОУ «СКОШ № 6»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301208"/>
            <a:ext cx="6560234" cy="138059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Номинация:</a:t>
            </a:r>
            <a:br>
              <a:rPr lang="ru-RU" dirty="0" smtClean="0"/>
            </a:br>
            <a:r>
              <a:rPr lang="ru-RU" dirty="0" smtClean="0"/>
              <a:t> «Лучшая школьная столовая» 2019год</a:t>
            </a:r>
            <a:endParaRPr lang="ru-RU" dirty="0"/>
          </a:p>
        </p:txBody>
      </p:sp>
      <p:pic>
        <p:nvPicPr>
          <p:cNvPr id="1026" name="Picture 2" descr="F:\КОНКУРС ПОВАРОВ 16.12\фс\DSC00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26005"/>
            <a:ext cx="5040560" cy="3292423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XXX\Desktop\Фото столовой\DSC003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7" y="123912"/>
            <a:ext cx="4319507" cy="3239503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XXX\Desktop\Фото столовой\DSC003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42" y="132374"/>
            <a:ext cx="4355976" cy="3266853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XX\Desktop\Фото столовой\DSC00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4" y="3429000"/>
            <a:ext cx="4380150" cy="3284983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XXX\Desktop\Фото столовой\DSC003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55" y="3434261"/>
            <a:ext cx="4380150" cy="3284983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8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XXX\Desktop\Фото столовой\DSC003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6" y="188640"/>
            <a:ext cx="8816822" cy="6504349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3" y="172177"/>
            <a:ext cx="3456385" cy="1754326"/>
          </a:xfrm>
          <a:prstGeom prst="rect">
            <a:avLst/>
          </a:prstGeom>
          <a:solidFill>
            <a:srgbClr val="00B050"/>
          </a:solidFill>
          <a:ln>
            <a:solidFill>
              <a:schemeClr val="bg2">
                <a:lumMod val="20000"/>
                <a:lumOff val="80000"/>
              </a:schemeClr>
            </a:solidFill>
          </a:ln>
          <a:effectLst>
            <a:glow rad="228600">
              <a:schemeClr val="bg2">
                <a:lumMod val="60000"/>
                <a:lumOff val="40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болезни у ребят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микробов, говорят.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Чтоб всегда здоровым быть,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Надо руки с мылом мыть!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Мойте руки тщательно,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слежу внимательно!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XXX\Pictures\720-1dc2e59575f2e667be5c987b9a8d3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7" y="172177"/>
            <a:ext cx="1621980" cy="2448272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КОНКУРС ПОВАРОВ 16.12\101MSDCF\DSC004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25172"/>
            <a:ext cx="5400600" cy="4050291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951" y="431957"/>
            <a:ext cx="4232505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эффективной работы столовой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 график организованного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посещения классами столовой,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рассадки обучающихся</a:t>
            </a:r>
            <a:r>
              <a:rPr lang="ru-RU" sz="2000" dirty="0" smtClean="0"/>
              <a:t> </a:t>
            </a:r>
          </a:p>
          <a:p>
            <a:pPr algn="ctr"/>
            <a:r>
              <a:rPr lang="ru-RU" sz="2000" dirty="0" smtClean="0"/>
              <a:t>в столовой во время приема пищи.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КОНКУРС ПОВАРОВ 16.12\101MSDCF\DSC00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456" y="188641"/>
            <a:ext cx="4608693" cy="3456384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9992" y="332656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 питания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бракеражная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комиссия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которой входят:</a:t>
            </a: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работник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по питанию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администрации школы.</a:t>
            </a:r>
          </a:p>
        </p:txBody>
      </p:sp>
      <p:pic>
        <p:nvPicPr>
          <p:cNvPr id="3074" name="Picture 2" descr="C:\Users\XXX\Desktop\Фото столовой\DSC00412 —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7" y="157941"/>
            <a:ext cx="4087553" cy="32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XXX\Desktop\Фото столовой\DSC00415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56" y="2564904"/>
            <a:ext cx="4427984" cy="412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XXX\Desktop\Фото столовой\DSC00420 —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7" y="3523004"/>
            <a:ext cx="3870871" cy="317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XXX\Pictures\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11239"/>
            <a:ext cx="3697627" cy="238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XXX\Desktop\Фото столовой\DSC00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147" y="1949354"/>
            <a:ext cx="3761202" cy="45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направлений работы по улучшению качества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питания школьников является витаминизация третьих блюд.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38455" y="2204683"/>
            <a:ext cx="2203680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Журнал проведения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витаминизации 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третьих блюд</a:t>
            </a:r>
            <a:endParaRPr lang="ru-RU" dirty="0"/>
          </a:p>
        </p:txBody>
      </p:sp>
      <p:pic>
        <p:nvPicPr>
          <p:cNvPr id="2" name="Picture 2" descr="C:\Users\XXX\Pictures\iA8WW0F7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2773138" cy="19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ОНКУРС ПОВАРОВ 16.12\Презентация столовой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8" y="-228600"/>
            <a:ext cx="9744076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КОНКУРС ПОВАРОВ 16.12\101MSDCF\DSC00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640960" cy="6552728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64807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инициативе администрации регулярно проводится анкетирование среди школьников.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и вопросы анкет: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блюд,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Чистота в столовой,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Вежливость персонала,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Полнота порций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Холодные блюда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Успевают ли поесть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Пожелания по новым блюдам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Размеру порций и другие.</a:t>
            </a:r>
            <a:endParaRPr lang="ru-RU" dirty="0" smtClean="0"/>
          </a:p>
        </p:txBody>
      </p:sp>
      <p:pic>
        <p:nvPicPr>
          <p:cNvPr id="5123" name="Picture 3" descr="C:\Users\XXX\Pictures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82" y="3573016"/>
            <a:ext cx="4091947" cy="3068960"/>
          </a:xfrm>
          <a:prstGeom prst="rect">
            <a:avLst/>
          </a:prstGeom>
          <a:noFill/>
          <a:effectLst>
            <a:glow rad="127000">
              <a:schemeClr val="bg2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XXX\Pictures\iKMS9LCF5 —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48680"/>
            <a:ext cx="1920213" cy="2448272"/>
          </a:xfrm>
          <a:prstGeom prst="rect">
            <a:avLst/>
          </a:prstGeom>
          <a:noFill/>
          <a:effectLst>
            <a:glow rad="127000">
              <a:schemeClr val="bg2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1\Desktop\КОНКУРС ПОВАРОВ 16.12\Новая папка (2)\к конкурсу прваров\DSC_0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89" y="1179812"/>
            <a:ext cx="5567130" cy="3701460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4831083" y="222933"/>
            <a:ext cx="4032448" cy="1368152"/>
          </a:xfrm>
          <a:prstGeom prst="wedgeRectCallou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4687067" y="4618920"/>
            <a:ext cx="4320480" cy="2276872"/>
          </a:xfrm>
          <a:prstGeom prst="horizontalScroll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Капля 6"/>
          <p:cNvSpPr/>
          <p:nvPr/>
        </p:nvSpPr>
        <p:spPr>
          <a:xfrm>
            <a:off x="205924" y="4253397"/>
            <a:ext cx="4032448" cy="2520280"/>
          </a:xfrm>
          <a:prstGeom prst="teardrop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нутый угол 5"/>
          <p:cNvSpPr/>
          <p:nvPr/>
        </p:nvSpPr>
        <p:spPr>
          <a:xfrm>
            <a:off x="251520" y="207224"/>
            <a:ext cx="3384375" cy="2016224"/>
          </a:xfrm>
          <a:prstGeom prst="foldedCorner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3527" y="468049"/>
            <a:ext cx="32403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столовой повара варят суп похожий на мамин. Поэтому в школе мы чувствуем себя как дома.</a:t>
            </a: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8 класса</a:t>
            </a:r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39095" y="445344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Самая вкусная запеканка – в нашей столовой.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4 класса</a:t>
            </a:r>
            <a:endParaRPr lang="ru-RU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083110" y="5205355"/>
            <a:ext cx="36724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вы не пробовали омлет с зеленым горошком? Приходите, наши повара вас угостят.</a:t>
            </a:r>
            <a:endParaRPr lang="ru-RU" i="1" dirty="0" smtClean="0"/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7 класса.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685" y="4829099"/>
            <a:ext cx="33649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Тетя Марина и тетя Лола самые лучшие кулинары. Я хочу научиться как они.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5 класса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КОНКУРС ПОВАРОВ 16.12\101MSDCF\DSC00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72" y="1484784"/>
            <a:ext cx="4857254" cy="3642797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ьная выноска 11"/>
          <p:cNvSpPr/>
          <p:nvPr/>
        </p:nvSpPr>
        <p:spPr>
          <a:xfrm>
            <a:off x="4211960" y="806680"/>
            <a:ext cx="4032448" cy="1512168"/>
          </a:xfrm>
          <a:prstGeom prst="wedgeEllipseCallou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5255874" y="3715231"/>
            <a:ext cx="3672408" cy="2952328"/>
          </a:xfrm>
          <a:prstGeom prst="cloud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260648"/>
            <a:ext cx="3096344" cy="223224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04171" y="4376833"/>
            <a:ext cx="4104456" cy="2290726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1543" y="499609"/>
            <a:ext cx="263629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Борщик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каша и компот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Попадают детям в рот.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Булки, словно лебеди,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Пирожки – красавцы.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завтрака до полдника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нам очень сладко!</a:t>
            </a:r>
            <a:endParaRPr lang="ru-RU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69299" y="1101099"/>
            <a:ext cx="285757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свете поздравления.</a:t>
            </a: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вас любим.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7А</a:t>
            </a:r>
            <a:endParaRPr lang="ru-RU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8484" y="4922031"/>
            <a:ext cx="3384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Мне очень нравиться как готовят наши повара они нас кормят вкусной едой.</a:t>
            </a: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Ученица 5 класса.</a:t>
            </a: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86380" y="4314233"/>
            <a:ext cx="321139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два повара у нас: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Обед готовят – просто класс.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спасибо </a:t>
            </a:r>
            <a:r>
              <a:rPr lang="ru-RU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скажим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заботу, ласку.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Приходите в гости к нам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Попадете в сказку!</a:t>
            </a:r>
            <a:endParaRPr lang="ru-RU" i="1" dirty="0"/>
          </a:p>
        </p:txBody>
      </p:sp>
      <p:pic>
        <p:nvPicPr>
          <p:cNvPr id="7170" name="Picture 2" descr="C:\Users\XXX\Pictures\hello_html_592198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56" y="1769557"/>
            <a:ext cx="1884726" cy="1945674"/>
          </a:xfrm>
          <a:prstGeom prst="rect">
            <a:avLst/>
          </a:prstGeom>
          <a:noFill/>
          <a:effectLst>
            <a:glow rad="127000">
              <a:schemeClr val="bg2">
                <a:lumMod val="40000"/>
                <a:lumOff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4579" y="548680"/>
            <a:ext cx="52748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«Забота о здоровье – это важнейший труд воспитателя.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жизнерадостности, бодрости детей зависит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их духовная жизнь, мировоззрение, 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умственное развитие, прочность знаний 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вера в свои силы»</a:t>
            </a:r>
          </a:p>
          <a:p>
            <a:pPr algn="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 Сухомлинский.</a:t>
            </a:r>
            <a:endParaRPr lang="ru-RU" sz="1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3429000"/>
            <a:ext cx="7344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– один из факторов среды обитания, оказывающий непосредственное влияние на формирование здоровья детей и подростков.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Организация правильного здорового питания детей и подростков имеет не только медицинское значение как фактор сохранения здоровья конкретного ребенка и его последующего развития, но и более социальное значение – как фактор, определяющий здоровье будущих поколений, т.е. какая основа будет заложена сейчас, такое будет здоровье и в последующем.</a:t>
            </a:r>
          </a:p>
        </p:txBody>
      </p:sp>
      <p:pic>
        <p:nvPicPr>
          <p:cNvPr id="1026" name="Picture 2" descr="C:\Users\XXX\Pictures\unnam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04" y="1519014"/>
            <a:ext cx="1909986" cy="1909986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4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увеличению количества школьников, получающих горячее питание в школьной столовой: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Учитывать мнения учащихся при составлении меню;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комплексными завтраками и обедами обслуживать школьников по меню;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Организовывать питание по предварительным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ринимать комплексные заявки от классов;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тематические праздники, например, «Праздник осени», «День сладкоежки» и т.д.;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учебу школьников по вопросам правильного питания;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Периодически вносить какие-то обновления в интерьер столовой.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6146" name="Picture 2" descr="C:\Users\XXX\Pictures\5c314f21538da7893c878766fa4e4d6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70341"/>
            <a:ext cx="2088232" cy="2974239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XXX\Pictures\scale_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90805"/>
            <a:ext cx="2880320" cy="2851517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105834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Здоровое питание – залог хорошего настроения, хорошего самочувствия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8194" name="Picture 2" descr="C:\Users\XXX\Pictures\i4X2IXKR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87" y="332656"/>
            <a:ext cx="4454626" cy="2588381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XXX\Pictures\iHS616JG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949" y="4221088"/>
            <a:ext cx="3332102" cy="2232248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CIM\101MSDCF\DSC00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67449"/>
            <a:ext cx="8964488" cy="6723101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0913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35996" y="131666"/>
            <a:ext cx="3816424" cy="156966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кафе шантан,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столичный ресторан.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Чистая, здоровая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столовая!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5716" y="5518816"/>
            <a:ext cx="5112568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Пахнет вкусно, аппетитно,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накормят быстро, сытно.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CIM\101MSDCF\DSC005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988270" cy="52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XXX\Pictures\ea74012b3019fa6b0a9e73e25d7a6bd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8" y="0"/>
            <a:ext cx="91813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57653" y="195991"/>
            <a:ext cx="4717766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СТОЛОВАЯ САМАЯ ЛУЧШАЯ!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КОНКУРС ПОВАРОВ 16.12\фс\DSC00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" y="283563"/>
            <a:ext cx="3725823" cy="4465230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128" y="4933193"/>
            <a:ext cx="37258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попробуй-ка, приятель,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Запеканку и оладьи…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вкуснее, дети,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Ничего на свете!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283562"/>
            <a:ext cx="43239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хороший, дружный.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занят делом нужным.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улыбчивы,добры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Кормят стаю детворы.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 кланяемся им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«Спасибо» говорим!</a:t>
            </a:r>
            <a:endParaRPr lang="ru-RU" sz="2400" dirty="0"/>
          </a:p>
        </p:txBody>
      </p:sp>
      <p:pic>
        <p:nvPicPr>
          <p:cNvPr id="4100" name="Picture 4" descr="F:\КОНКУРС ПОВАРОВ 16.12\фс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131" y="3212976"/>
            <a:ext cx="3957794" cy="3440435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65456" y="332656"/>
            <a:ext cx="38833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пищеблоке работают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профессионалы, знающие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технологию и санитарно-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эпидемиологические нормы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965456" y="4221088"/>
            <a:ext cx="366158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Курбакова</a:t>
            </a:r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Татьяна Юрьевна –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диет-сестра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F:\КОНКУРС ПОВАРОВ 16.12\фс\DSC00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4276"/>
            <a:ext cx="4785944" cy="5003588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КОНКУРС ПОВАРОВ 16.12\фс\DSC00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066" y="248884"/>
            <a:ext cx="3243414" cy="4106818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6-конечная звезда 7"/>
          <p:cNvSpPr/>
          <p:nvPr/>
        </p:nvSpPr>
        <p:spPr>
          <a:xfrm>
            <a:off x="5573460" y="2573040"/>
            <a:ext cx="2886889" cy="2880320"/>
          </a:xfrm>
          <a:prstGeom prst="star6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XXX\Desktop\Фото столовой\DSC003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32882"/>
            <a:ext cx="4769796" cy="3577347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-конечная звезда 6"/>
          <p:cNvSpPr/>
          <p:nvPr/>
        </p:nvSpPr>
        <p:spPr>
          <a:xfrm>
            <a:off x="681360" y="1412776"/>
            <a:ext cx="2880320" cy="2592288"/>
          </a:xfrm>
          <a:prstGeom prst="star6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35612" y="248884"/>
            <a:ext cx="38575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нашим поварам,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очень вкусно варят нам.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25258" y="2108755"/>
            <a:ext cx="21925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Тихонова</a:t>
            </a:r>
          </a:p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</a:t>
            </a:r>
          </a:p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8491" y="3429000"/>
            <a:ext cx="24568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Черданцева</a:t>
            </a:r>
            <a:endParaRPr lang="ru-RU" sz="24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Лола </a:t>
            </a:r>
          </a:p>
          <a:p>
            <a:pPr algn="ctr"/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Турсуниулотовна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2243" y="5179042"/>
            <a:ext cx="244810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красивые,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умелые,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веселые,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повара!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0292" y="353501"/>
            <a:ext cx="59313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рганизация питания МКОУ «СКОШ № 6»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Ленинск-Кузнецкий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139899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питания школа имеет специализированное помещение (столовая на 102 места), оборудованное в соответствии с санитарно-эпидемиологическими требованиями. </a:t>
            </a:r>
          </a:p>
          <a:p>
            <a:pPr marL="285750" indent="-285750" algn="just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уделяется ассортименту и аппетитному виду блюд, постоянно разрабатываются и внедряются в производство новые рецепты.</a:t>
            </a:r>
            <a:endParaRPr lang="ru-RU" sz="2000" dirty="0"/>
          </a:p>
        </p:txBody>
      </p:sp>
      <p:pic>
        <p:nvPicPr>
          <p:cNvPr id="3076" name="Picture 4" descr="C:\Users\XXX\Pictures\870776aee4ec674a3ae185a9775ae69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3" y="1238244"/>
            <a:ext cx="1229458" cy="1229458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:\DCIM\101MSDCF\DSC00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19" y="1266326"/>
            <a:ext cx="5544616" cy="3249166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XXX\Desktop\Фото столовой\DSC00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17" y="114627"/>
            <a:ext cx="4380150" cy="3284984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XXX\Desktop\Фото столовой\DSC00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3" y="3429000"/>
            <a:ext cx="4427984" cy="3320857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XXX\Desktop\Фото столовой\DSC003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11" y="3464874"/>
            <a:ext cx="4380150" cy="3284983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XXX\Desktop\Фото столовой\DSC003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9" y="78754"/>
            <a:ext cx="4427984" cy="3320857"/>
          </a:xfrm>
          <a:prstGeom prst="rect">
            <a:avLst/>
          </a:prstGeom>
          <a:noFill/>
          <a:effectLst>
            <a:glow rad="127000">
              <a:schemeClr val="bg2">
                <a:lumMod val="60000"/>
                <a:lumOff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8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Другая 1">
      <a:dk1>
        <a:sysClr val="windowText" lastClr="000000"/>
      </a:dk1>
      <a:lt1>
        <a:sysClr val="window" lastClr="FFFFFF"/>
      </a:lt1>
      <a:dk2>
        <a:srgbClr val="00B050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399</TotalTime>
  <Words>651</Words>
  <Application>Microsoft Office PowerPoint</Application>
  <PresentationFormat>Экран (4:3)</PresentationFormat>
  <Paragraphs>119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Литейная</vt:lpstr>
      <vt:lpstr>Школьная столовая  МКОУ «СКОШ № 6»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УВР</dc:creator>
  <cp:lastModifiedBy>1</cp:lastModifiedBy>
  <cp:revision>52</cp:revision>
  <dcterms:created xsi:type="dcterms:W3CDTF">2019-12-13T07:11:42Z</dcterms:created>
  <dcterms:modified xsi:type="dcterms:W3CDTF">2019-12-20T05:24:24Z</dcterms:modified>
</cp:coreProperties>
</file>