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1252736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Школьная столовая </a:t>
            </a:r>
            <a:br>
              <a:rPr lang="ru-RU" sz="3200" dirty="0"/>
            </a:br>
            <a:r>
              <a:rPr lang="ru-RU" sz="3200" dirty="0"/>
              <a:t>МКОУ «СКОШ № 6»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5301208"/>
            <a:ext cx="7772400" cy="91440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2800" b="1" dirty="0" smtClean="0"/>
              <a:t>Мастер – класс </a:t>
            </a:r>
          </a:p>
          <a:p>
            <a:pPr algn="ctr"/>
            <a:r>
              <a:rPr lang="ru-RU" b="1" dirty="0" smtClean="0"/>
              <a:t>приготовления блюд школьного меню</a:t>
            </a:r>
            <a:endParaRPr lang="ru-RU" b="1" dirty="0"/>
          </a:p>
          <a:p>
            <a:endParaRPr lang="ru-RU" dirty="0"/>
          </a:p>
        </p:txBody>
      </p:sp>
      <p:pic>
        <p:nvPicPr>
          <p:cNvPr id="1026" name="Picture 2" descr="C:\Users\1\Desktop\КОНКУРС ПОВАРОВ 16.12\101MSDCF\DSC004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1556792"/>
            <a:ext cx="6169585" cy="3771996"/>
          </a:xfrm>
          <a:prstGeom prst="rect">
            <a:avLst/>
          </a:prstGeom>
          <a:noFill/>
          <a:effectLst>
            <a:glow rad="127000">
              <a:schemeClr val="bg2">
                <a:lumMod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939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239">
        <p:split orient="vert"/>
      </p:transition>
    </mc:Choice>
    <mc:Fallback>
      <p:transition spd="slow" advTm="823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7664"/>
            <a:ext cx="4292436" cy="3219327"/>
          </a:xfrm>
          <a:prstGeom prst="rect">
            <a:avLst/>
          </a:prstGeom>
          <a:effectLst>
            <a:glow rad="127000">
              <a:srgbClr val="92D050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04" y="3456321"/>
            <a:ext cx="4320478" cy="3240359"/>
          </a:xfrm>
          <a:prstGeom prst="rect">
            <a:avLst/>
          </a:prstGeom>
          <a:effectLst>
            <a:glow rad="127000">
              <a:srgbClr val="92D050"/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5624455" y="1562661"/>
            <a:ext cx="2382575" cy="46166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картофеля</a:t>
            </a:r>
          </a:p>
        </p:txBody>
      </p:sp>
    </p:spTree>
    <p:extLst>
      <p:ext uri="{BB962C8B-B14F-4D97-AF65-F5344CB8AC3E}">
        <p14:creationId xmlns:p14="http://schemas.microsoft.com/office/powerpoint/2010/main" val="110176447"/>
      </p:ext>
    </p:extLst>
  </p:cSld>
  <p:clrMapOvr>
    <a:masterClrMapping/>
  </p:clrMapOvr>
  <p:transition spd="slow" advTm="6489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12" y="188639"/>
            <a:ext cx="4185870" cy="3139403"/>
          </a:xfrm>
          <a:prstGeom prst="rect">
            <a:avLst/>
          </a:prstGeom>
          <a:effectLst>
            <a:glow rad="127000">
              <a:srgbClr val="92D050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88640"/>
            <a:ext cx="4176464" cy="3139403"/>
          </a:xfrm>
          <a:prstGeom prst="rect">
            <a:avLst/>
          </a:prstGeom>
          <a:effectLst>
            <a:glow rad="127000">
              <a:srgbClr val="92D050"/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01008"/>
            <a:ext cx="4185871" cy="3139403"/>
          </a:xfrm>
          <a:prstGeom prst="rect">
            <a:avLst/>
          </a:prstGeom>
          <a:effectLst>
            <a:glow rad="127000">
              <a:srgbClr val="92D050"/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4597047" y="4655210"/>
            <a:ext cx="4572000" cy="830997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Пропускаем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картофель через протирочную машину</a:t>
            </a:r>
          </a:p>
        </p:txBody>
      </p:sp>
    </p:spTree>
    <p:extLst>
      <p:ext uri="{BB962C8B-B14F-4D97-AF65-F5344CB8AC3E}">
        <p14:creationId xmlns:p14="http://schemas.microsoft.com/office/powerpoint/2010/main" val="2902669617"/>
      </p:ext>
    </p:extLst>
  </p:cSld>
  <p:clrMapOvr>
    <a:masterClrMapping/>
  </p:clrMapOvr>
  <p:transition spd="slow" advTm="10623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54814"/>
            <a:ext cx="6552728" cy="4914546"/>
          </a:xfrm>
          <a:prstGeom prst="rect">
            <a:avLst/>
          </a:prstGeom>
          <a:effectLst>
            <a:glow rad="127000">
              <a:srgbClr val="92D050"/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2007864" y="764704"/>
            <a:ext cx="4886915" cy="46166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Добавляем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молоко к готовому пюре</a:t>
            </a:r>
          </a:p>
        </p:txBody>
      </p:sp>
    </p:spTree>
    <p:extLst>
      <p:ext uri="{BB962C8B-B14F-4D97-AF65-F5344CB8AC3E}">
        <p14:creationId xmlns:p14="http://schemas.microsoft.com/office/powerpoint/2010/main" val="2226490107"/>
      </p:ext>
    </p:extLst>
  </p:cSld>
  <p:clrMapOvr>
    <a:masterClrMapping/>
  </p:clrMapOvr>
  <p:transition spd="slow" advTm="6211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29000"/>
            <a:ext cx="4379979" cy="3284984"/>
          </a:xfrm>
          <a:prstGeom prst="rect">
            <a:avLst/>
          </a:prstGeom>
          <a:effectLst>
            <a:glow rad="127000">
              <a:srgbClr val="92D050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046" y="155164"/>
            <a:ext cx="4365114" cy="3273836"/>
          </a:xfrm>
          <a:prstGeom prst="rect">
            <a:avLst/>
          </a:prstGeom>
          <a:effectLst>
            <a:glow rad="127000">
              <a:srgbClr val="92D050"/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1100435" y="1376583"/>
            <a:ext cx="2538131" cy="830997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Добавляем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масло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готовому пюре</a:t>
            </a:r>
          </a:p>
        </p:txBody>
      </p:sp>
    </p:spTree>
    <p:extLst>
      <p:ext uri="{BB962C8B-B14F-4D97-AF65-F5344CB8AC3E}">
        <p14:creationId xmlns:p14="http://schemas.microsoft.com/office/powerpoint/2010/main" val="2109516387"/>
      </p:ext>
    </p:extLst>
  </p:cSld>
  <p:clrMapOvr>
    <a:masterClrMapping/>
  </p:clrMapOvr>
  <p:transition spd="slow" advTm="5813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88640"/>
            <a:ext cx="4320479" cy="3240360"/>
          </a:xfrm>
          <a:prstGeom prst="rect">
            <a:avLst/>
          </a:prstGeom>
          <a:effectLst>
            <a:glow rad="127000">
              <a:srgbClr val="92D050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502786"/>
            <a:ext cx="4320480" cy="3240360"/>
          </a:xfrm>
          <a:prstGeom prst="rect">
            <a:avLst/>
          </a:prstGeom>
          <a:effectLst>
            <a:glow rad="127000">
              <a:srgbClr val="92D050"/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066007"/>
            <a:ext cx="3507854" cy="4677139"/>
          </a:xfrm>
          <a:prstGeom prst="rect">
            <a:avLst/>
          </a:prstGeom>
          <a:effectLst>
            <a:glow rad="127000">
              <a:srgbClr val="92D050"/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5004048" y="764704"/>
            <a:ext cx="3456384" cy="83099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Перемешиваем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пюре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молоком и маслом</a:t>
            </a:r>
          </a:p>
        </p:txBody>
      </p:sp>
    </p:spTree>
    <p:extLst>
      <p:ext uri="{BB962C8B-B14F-4D97-AF65-F5344CB8AC3E}">
        <p14:creationId xmlns:p14="http://schemas.microsoft.com/office/powerpoint/2010/main" val="2253255261"/>
      </p:ext>
    </p:extLst>
  </p:cSld>
  <p:clrMapOvr>
    <a:masterClrMapping/>
  </p:clrMapOvr>
  <p:transition spd="slow" advTm="8367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73016"/>
            <a:ext cx="4211960" cy="3158970"/>
          </a:xfrm>
          <a:prstGeom prst="rect">
            <a:avLst/>
          </a:prstGeom>
          <a:effectLst>
            <a:glow rad="127000">
              <a:srgbClr val="92D050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758703"/>
            <a:ext cx="4479962" cy="5973283"/>
          </a:xfrm>
          <a:prstGeom prst="rect">
            <a:avLst/>
          </a:prstGeom>
          <a:effectLst>
            <a:glow rad="127000">
              <a:srgbClr val="92D050"/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1313110" y="1556792"/>
            <a:ext cx="2112373" cy="46166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блюдо</a:t>
            </a:r>
          </a:p>
        </p:txBody>
      </p:sp>
    </p:spTree>
    <p:extLst>
      <p:ext uri="{BB962C8B-B14F-4D97-AF65-F5344CB8AC3E}">
        <p14:creationId xmlns:p14="http://schemas.microsoft.com/office/powerpoint/2010/main" val="877178196"/>
      </p:ext>
    </p:extLst>
  </p:cSld>
  <p:clrMapOvr>
    <a:masterClrMapping/>
  </p:clrMapOvr>
  <p:transition spd="slow" advTm="5845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348880"/>
            <a:ext cx="5724128" cy="4293096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2625684" y="1196751"/>
            <a:ext cx="3856120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Рыба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запеченная с овощами</a:t>
            </a:r>
          </a:p>
        </p:txBody>
      </p:sp>
    </p:spTree>
    <p:extLst>
      <p:ext uri="{BB962C8B-B14F-4D97-AF65-F5344CB8AC3E}">
        <p14:creationId xmlns:p14="http://schemas.microsoft.com/office/powerpoint/2010/main" val="230539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918">
        <p:split orient="vert"/>
      </p:transition>
    </mc:Choice>
    <mc:Fallback>
      <p:transition spd="slow" advTm="591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16632"/>
            <a:ext cx="4416490" cy="3312368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493" y="116632"/>
            <a:ext cx="4416490" cy="3312368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3455041"/>
            <a:ext cx="4411893" cy="3308920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5270776" y="4694002"/>
            <a:ext cx="3041923" cy="83099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Нарезка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порционных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кусочков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рыбы</a:t>
            </a:r>
          </a:p>
        </p:txBody>
      </p:sp>
    </p:spTree>
    <p:extLst>
      <p:ext uri="{BB962C8B-B14F-4D97-AF65-F5344CB8AC3E}">
        <p14:creationId xmlns:p14="http://schemas.microsoft.com/office/powerpoint/2010/main" val="301373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878">
        <p:split orient="vert"/>
      </p:transition>
    </mc:Choice>
    <mc:Fallback>
      <p:transition spd="slow" advTm="1087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6632"/>
            <a:ext cx="4320480" cy="3240360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04" y="3501008"/>
            <a:ext cx="4296888" cy="3222666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320480" cy="3240360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4716016" y="4881507"/>
            <a:ext cx="4088170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Пассировка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овощей для рыбы</a:t>
            </a:r>
          </a:p>
        </p:txBody>
      </p:sp>
    </p:spTree>
    <p:extLst>
      <p:ext uri="{BB962C8B-B14F-4D97-AF65-F5344CB8AC3E}">
        <p14:creationId xmlns:p14="http://schemas.microsoft.com/office/powerpoint/2010/main" val="370718907"/>
      </p:ext>
    </p:extLst>
  </p:cSld>
  <p:clrMapOvr>
    <a:masterClrMapping/>
  </p:clrMapOvr>
  <p:transition spd="slow" advTm="8326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496" y="188640"/>
            <a:ext cx="4320480" cy="3240360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19618"/>
            <a:ext cx="4392488" cy="3294366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1161114" y="1610462"/>
            <a:ext cx="2320764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Запекание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рыбы</a:t>
            </a:r>
          </a:p>
        </p:txBody>
      </p:sp>
    </p:spTree>
    <p:extLst>
      <p:ext uri="{BB962C8B-B14F-4D97-AF65-F5344CB8AC3E}">
        <p14:creationId xmlns:p14="http://schemas.microsoft.com/office/powerpoint/2010/main" val="3074823473"/>
      </p:ext>
    </p:extLst>
  </p:cSld>
  <p:clrMapOvr>
    <a:masterClrMapping/>
  </p:clrMapOvr>
  <p:transition spd="slow" advTm="7811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\Desktop\КОНКУРС ПОВАРОВ 16.12\101MSDCF2\1 Суп на говяжьем бульоне с макаронными изделиями\DSC009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033" y="1844824"/>
            <a:ext cx="5400600" cy="4050291"/>
          </a:xfrm>
          <a:prstGeom prst="rect">
            <a:avLst/>
          </a:prstGeom>
          <a:noFill/>
          <a:effectLst>
            <a:glow rad="127000">
              <a:schemeClr val="bg2">
                <a:lumMod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51333" y="548680"/>
            <a:ext cx="4572000" cy="830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Суп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говяжьем бульоне с макаронными изделиями</a:t>
            </a:r>
          </a:p>
        </p:txBody>
      </p:sp>
    </p:spTree>
    <p:extLst>
      <p:ext uri="{BB962C8B-B14F-4D97-AF65-F5344CB8AC3E}">
        <p14:creationId xmlns:p14="http://schemas.microsoft.com/office/powerpoint/2010/main" val="160367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869">
        <p:split orient="vert"/>
      </p:transition>
    </mc:Choice>
    <mc:Fallback>
      <p:transition spd="slow" advTm="586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8640"/>
            <a:ext cx="4283968" cy="3212976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73016"/>
            <a:ext cx="4283968" cy="3212976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1161114" y="1610462"/>
            <a:ext cx="2320764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Запекание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рыбы</a:t>
            </a:r>
          </a:p>
        </p:txBody>
      </p:sp>
    </p:spTree>
    <p:extLst>
      <p:ext uri="{BB962C8B-B14F-4D97-AF65-F5344CB8AC3E}">
        <p14:creationId xmlns:p14="http://schemas.microsoft.com/office/powerpoint/2010/main" val="1560314448"/>
      </p:ext>
    </p:extLst>
  </p:cSld>
  <p:clrMapOvr>
    <a:masterClrMapping/>
  </p:clrMapOvr>
  <p:transition spd="slow" advTm="8051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8640"/>
            <a:ext cx="4283968" cy="3212976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320480" cy="3240360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01008"/>
            <a:ext cx="4320480" cy="3240360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5006499" y="4936522"/>
            <a:ext cx="3703000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Выкладывание пассировки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907543"/>
      </p:ext>
    </p:extLst>
  </p:cSld>
  <p:clrMapOvr>
    <a:masterClrMapping/>
  </p:clrMapOvr>
  <p:transition spd="slow" advTm="10529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320480" cy="3240360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92996"/>
            <a:ext cx="4427984" cy="3320988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5729805" y="1577987"/>
            <a:ext cx="2112373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блюдо</a:t>
            </a:r>
          </a:p>
        </p:txBody>
      </p:sp>
    </p:spTree>
    <p:extLst>
      <p:ext uri="{BB962C8B-B14F-4D97-AF65-F5344CB8AC3E}">
        <p14:creationId xmlns:p14="http://schemas.microsoft.com/office/powerpoint/2010/main" val="4162793323"/>
      </p:ext>
    </p:extLst>
  </p:cSld>
  <p:clrMapOvr>
    <a:masterClrMapping/>
  </p:clrMapOvr>
  <p:transition spd="slow" advTm="6289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3142097"/>
            <a:ext cx="4610814" cy="5847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внимание!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519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152">
        <p:split orient="vert"/>
      </p:transition>
    </mc:Choice>
    <mc:Fallback>
      <p:transition spd="slow" advTm="215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КОНКУРС ПОВАРОВ 16.12\101MSDCF2\1 Суп на говяжьем бульоне с макаронными изделиями\1нарезка лука и морков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0" y="161422"/>
            <a:ext cx="4160776" cy="3120460"/>
          </a:xfrm>
          <a:prstGeom prst="rect">
            <a:avLst/>
          </a:prstGeom>
          <a:noFill/>
          <a:effectLst>
            <a:glow rad="127000">
              <a:schemeClr val="bg2">
                <a:lumMod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КОНКУРС ПОВАРОВ 16.12\101MSDCF2\1 Суп на говяжьем бульоне с макаронными изделиями\DSC008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2412"/>
            <a:ext cx="4051466" cy="3038480"/>
          </a:xfrm>
          <a:prstGeom prst="rect">
            <a:avLst/>
          </a:prstGeom>
          <a:noFill/>
          <a:effectLst>
            <a:glow rad="127000">
              <a:schemeClr val="bg2">
                <a:lumMod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esktop\КОНКУРС ПОВАРОВ 16.12\101MSDCF2\1 Суп на говяжьем бульоне с макаронными изделиями\DSC009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453" y="3645024"/>
            <a:ext cx="4125579" cy="3094063"/>
          </a:xfrm>
          <a:prstGeom prst="rect">
            <a:avLst/>
          </a:prstGeom>
          <a:noFill/>
          <a:effectLst>
            <a:glow rad="127000">
              <a:schemeClr val="bg2">
                <a:lumMod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1\Desktop\КОНКУРС ПОВАРОВ 16.12\101MSDCF2\1 Суп на говяжьем бульоне с макаронными изделиями\DSC009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0" y="3645024"/>
            <a:ext cx="4125579" cy="3094063"/>
          </a:xfrm>
          <a:prstGeom prst="rect">
            <a:avLst/>
          </a:prstGeom>
          <a:noFill/>
          <a:effectLst>
            <a:glow rad="127000">
              <a:schemeClr val="bg2">
                <a:lumMod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22537" y="3244334"/>
            <a:ext cx="3326167" cy="46166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Нарезка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лука и моркови</a:t>
            </a:r>
          </a:p>
        </p:txBody>
      </p:sp>
    </p:spTree>
    <p:extLst>
      <p:ext uri="{BB962C8B-B14F-4D97-AF65-F5344CB8AC3E}">
        <p14:creationId xmlns:p14="http://schemas.microsoft.com/office/powerpoint/2010/main" val="1033310532"/>
      </p:ext>
    </p:extLst>
  </p:cSld>
  <p:clrMapOvr>
    <a:masterClrMapping/>
  </p:clrMapOvr>
  <p:transition spd="slow" advTm="10879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КОНКУРС ПОВАРОВ 16.12\101MSDCF2\1 Суп на говяжьем бульоне с макаронными изделиями\DSC009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0"/>
            <a:ext cx="4392488" cy="329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\Desktop\КОНКУРС ПОВАРОВ 16.12\101MSDCF2\1 Суп на говяжьем бульоне с макаронными изделиями\DSC009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50" y="2492896"/>
            <a:ext cx="5576975" cy="4182567"/>
          </a:xfrm>
          <a:prstGeom prst="rect">
            <a:avLst/>
          </a:prstGeom>
          <a:noFill/>
          <a:effectLst>
            <a:glow rad="127000">
              <a:schemeClr val="bg2">
                <a:lumMod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esktop\КОНКУРС ПОВАРОВ 16.12\101MSDCF2\1 Суп на говяжьем бульоне с макаронными изделиями\DSC00919 нарезка мяс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112567" cy="3834275"/>
          </a:xfrm>
          <a:prstGeom prst="rect">
            <a:avLst/>
          </a:prstGeom>
          <a:noFill/>
          <a:effectLst>
            <a:glow rad="127000">
              <a:schemeClr val="bg2">
                <a:lumMod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940152" y="1124744"/>
            <a:ext cx="2218941" cy="52322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Нарезка мяса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736340"/>
      </p:ext>
    </p:extLst>
  </p:cSld>
  <p:clrMapOvr>
    <a:masterClrMapping/>
  </p:clrMapOvr>
  <p:transition spd="slow" advTm="7493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КОНКУРС ПОВАРОВ 16.12\101MSDCF2\1 Суп на говяжьем бульоне с макаронными изделиями\DSC00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1"/>
            <a:ext cx="3672408" cy="275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esktop\КОНКУРС ПОВАРОВ 16.12\101MSDCF2\1 Суп на говяжьем бульоне с макаронными изделиями\DSC00923закладка картофеля в бель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1"/>
            <a:ext cx="3672408" cy="275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1\Desktop\КОНКУРС ПОВАРОВ 16.12\101MSDCF2\1 Суп на говяжьем бульоне с макаронными изделиями\DSC009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1"/>
            <a:ext cx="3672408" cy="2754198"/>
          </a:xfrm>
          <a:prstGeom prst="rect">
            <a:avLst/>
          </a:prstGeom>
          <a:noFill/>
          <a:effectLst>
            <a:glow rad="127000">
              <a:schemeClr val="bg2">
                <a:lumMod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1\Desktop\КОНКУРС ПОВАРОВ 16.12\101MSDCF2\1 Суп на говяжьем бульоне с макаронными изделиями\DSC00923закладка картофеля в бельон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801" y="188641"/>
            <a:ext cx="3959146" cy="3534495"/>
          </a:xfrm>
          <a:prstGeom prst="rect">
            <a:avLst/>
          </a:prstGeom>
          <a:noFill/>
          <a:effectLst>
            <a:glow rad="127000">
              <a:schemeClr val="bg2">
                <a:lumMod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1\Desktop\КОНКУРС ПОВАРОВ 16.12\101MSDCF2\1 Суп на говяжьем бульоне с макаронными изделиями\DSC009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998130"/>
            <a:ext cx="4807288" cy="3605325"/>
          </a:xfrm>
          <a:prstGeom prst="rect">
            <a:avLst/>
          </a:prstGeom>
          <a:noFill/>
          <a:effectLst>
            <a:glow rad="127000">
              <a:schemeClr val="bg2">
                <a:lumMod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72808" y="4800792"/>
            <a:ext cx="3973139" cy="46166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Закладка картофеля в бульон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07937"/>
      </p:ext>
    </p:extLst>
  </p:cSld>
  <p:clrMapOvr>
    <a:masterClrMapping/>
  </p:clrMapOvr>
  <p:transition spd="slow" advTm="8424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КОНКУРС ПОВАРОВ 16.12\101MSDCF2\1 Суп на говяжьем бульоне с макаронными изделиями\DSC00941закладка макаронных издели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8" y="185588"/>
            <a:ext cx="4180966" cy="3135601"/>
          </a:xfrm>
          <a:prstGeom prst="rect">
            <a:avLst/>
          </a:prstGeom>
          <a:noFill/>
          <a:effectLst>
            <a:glow rad="127000">
              <a:schemeClr val="bg2">
                <a:lumMod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esktop\КОНКУРС ПОВАРОВ 16.12\101MSDCF2\1 Суп на говяжьем бульоне с макаронными изделиями\DSC009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171" y="185588"/>
            <a:ext cx="4273677" cy="3205132"/>
          </a:xfrm>
          <a:prstGeom prst="rect">
            <a:avLst/>
          </a:prstGeom>
          <a:noFill/>
          <a:effectLst>
            <a:glow rad="127000">
              <a:schemeClr val="bg2">
                <a:lumMod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1\Desktop\КОНКУРС ПОВАРОВ 16.12\101MSDCF2\1 Суп на говяжьем бульоне с макаронными изделиями\DSC009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8" y="2778969"/>
            <a:ext cx="4180966" cy="3913271"/>
          </a:xfrm>
          <a:prstGeom prst="rect">
            <a:avLst/>
          </a:prstGeom>
          <a:noFill/>
          <a:effectLst>
            <a:glow rad="127000">
              <a:schemeClr val="bg2">
                <a:lumMod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01251" y="4728320"/>
            <a:ext cx="4173515" cy="46166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макаронных изделий</a:t>
            </a:r>
          </a:p>
        </p:txBody>
      </p:sp>
    </p:spTree>
    <p:extLst>
      <p:ext uri="{BB962C8B-B14F-4D97-AF65-F5344CB8AC3E}">
        <p14:creationId xmlns:p14="http://schemas.microsoft.com/office/powerpoint/2010/main" val="273986691"/>
      </p:ext>
    </p:extLst>
  </p:cSld>
  <p:clrMapOvr>
    <a:masterClrMapping/>
  </p:clrMapOvr>
  <p:transition spd="slow" advTm="7846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КОНКУРС ПОВАРОВ 16.12\101MSDCF2\1 Суп на говяжьем бульоне с макаронными изделиями\DSC00988готовое первое блюд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181" y="188641"/>
            <a:ext cx="4169747" cy="3127188"/>
          </a:xfrm>
          <a:prstGeom prst="rect">
            <a:avLst/>
          </a:prstGeom>
          <a:noFill/>
          <a:effectLst>
            <a:glow rad="127000">
              <a:schemeClr val="bg2">
                <a:lumMod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1\Desktop\КОНКУРС ПОВАРОВ 16.12\101MSDCF2\1 Суп на говяжьем бульоне с макаронными изделиями\DSC009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122" y="3554260"/>
            <a:ext cx="4169748" cy="3127188"/>
          </a:xfrm>
          <a:prstGeom prst="rect">
            <a:avLst/>
          </a:prstGeom>
          <a:noFill/>
          <a:effectLst>
            <a:glow rad="127000">
              <a:schemeClr val="bg2">
                <a:lumMod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1\Desktop\КОНКУРС ПОВАРОВ 16.12\101MSDCF2\1 Суп на говяжьем бульоне с макаронными изделиями\DSC009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50" y="1752235"/>
            <a:ext cx="3696764" cy="4929213"/>
          </a:xfrm>
          <a:prstGeom prst="rect">
            <a:avLst/>
          </a:prstGeom>
          <a:noFill/>
          <a:effectLst>
            <a:glow rad="127000">
              <a:schemeClr val="bg2">
                <a:lumMod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836712"/>
            <a:ext cx="3082254" cy="46166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блюдо</a:t>
            </a:r>
          </a:p>
        </p:txBody>
      </p:sp>
    </p:spTree>
    <p:extLst>
      <p:ext uri="{BB962C8B-B14F-4D97-AF65-F5344CB8AC3E}">
        <p14:creationId xmlns:p14="http://schemas.microsoft.com/office/powerpoint/2010/main" val="1592146376"/>
      </p:ext>
    </p:extLst>
  </p:cSld>
  <p:clrMapOvr>
    <a:masterClrMapping/>
  </p:clrMapOvr>
  <p:transition spd="slow" advTm="8948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КОНКУРС ПОВАРОВ 16.12\101MSDCF2\2 картофельное пюре\DSC01014 готовое блюд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353" y="2276872"/>
            <a:ext cx="5649293" cy="4236803"/>
          </a:xfrm>
          <a:prstGeom prst="rect">
            <a:avLst/>
          </a:prstGeom>
          <a:noFill/>
          <a:effectLst>
            <a:glow rad="127000">
              <a:srgbClr val="92D05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68571" y="1124743"/>
            <a:ext cx="2806858" cy="46166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Картофельное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пюре</a:t>
            </a:r>
          </a:p>
        </p:txBody>
      </p:sp>
    </p:spTree>
    <p:extLst>
      <p:ext uri="{BB962C8B-B14F-4D97-AF65-F5344CB8AC3E}">
        <p14:creationId xmlns:p14="http://schemas.microsoft.com/office/powerpoint/2010/main" val="3563455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483">
        <p:split orient="vert"/>
      </p:transition>
    </mc:Choice>
    <mc:Fallback>
      <p:transition spd="slow" advTm="648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475989" cy="3356992"/>
          </a:xfrm>
          <a:prstGeom prst="rect">
            <a:avLst/>
          </a:prstGeom>
          <a:effectLst>
            <a:glow rad="127000">
              <a:srgbClr val="92D050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96952"/>
            <a:ext cx="5004048" cy="3753036"/>
          </a:xfrm>
          <a:prstGeom prst="rect">
            <a:avLst/>
          </a:prstGeom>
          <a:effectLst>
            <a:glow rad="127000">
              <a:srgbClr val="92D050"/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5236140" y="1610462"/>
            <a:ext cx="2523640" cy="46166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картофеля</a:t>
            </a:r>
          </a:p>
        </p:txBody>
      </p:sp>
    </p:spTree>
    <p:extLst>
      <p:ext uri="{BB962C8B-B14F-4D97-AF65-F5344CB8AC3E}">
        <p14:creationId xmlns:p14="http://schemas.microsoft.com/office/powerpoint/2010/main" val="1945928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387">
        <p:split orient="vert"/>
      </p:transition>
    </mc:Choice>
    <mc:Fallback>
      <p:transition spd="slow" advTm="638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</TotalTime>
  <Words>85</Words>
  <Application>Microsoft Office PowerPoint</Application>
  <PresentationFormat>Экран (4:3)</PresentationFormat>
  <Paragraphs>28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Аспект</vt:lpstr>
      <vt:lpstr>Школьная столовая  МКОУ «СКОШ № 6»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Ольга Александровна</cp:lastModifiedBy>
  <cp:revision>18</cp:revision>
  <dcterms:created xsi:type="dcterms:W3CDTF">2019-12-19T07:45:41Z</dcterms:created>
  <dcterms:modified xsi:type="dcterms:W3CDTF">2019-12-24T11:26:43Z</dcterms:modified>
</cp:coreProperties>
</file>