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85" r:id="rId2"/>
    <p:sldId id="256" r:id="rId3"/>
    <p:sldId id="301" r:id="rId4"/>
    <p:sldId id="257" r:id="rId5"/>
    <p:sldId id="258" r:id="rId6"/>
    <p:sldId id="302" r:id="rId7"/>
    <p:sldId id="259" r:id="rId8"/>
    <p:sldId id="316" r:id="rId9"/>
    <p:sldId id="318" r:id="rId10"/>
    <p:sldId id="317" r:id="rId11"/>
    <p:sldId id="319" r:id="rId12"/>
    <p:sldId id="303" r:id="rId13"/>
    <p:sldId id="286" r:id="rId14"/>
    <p:sldId id="287" r:id="rId15"/>
    <p:sldId id="289" r:id="rId16"/>
    <p:sldId id="288" r:id="rId17"/>
    <p:sldId id="290" r:id="rId18"/>
    <p:sldId id="320" r:id="rId19"/>
    <p:sldId id="305" r:id="rId20"/>
    <p:sldId id="292" r:id="rId21"/>
    <p:sldId id="321" r:id="rId22"/>
    <p:sldId id="293" r:id="rId23"/>
    <p:sldId id="294" r:id="rId24"/>
    <p:sldId id="308" r:id="rId25"/>
    <p:sldId id="297" r:id="rId26"/>
    <p:sldId id="296" r:id="rId27"/>
    <p:sldId id="322" r:id="rId28"/>
    <p:sldId id="309" r:id="rId29"/>
    <p:sldId id="310" r:id="rId30"/>
    <p:sldId id="311" r:id="rId31"/>
    <p:sldId id="298" r:id="rId32"/>
    <p:sldId id="313" r:id="rId33"/>
    <p:sldId id="314" r:id="rId34"/>
    <p:sldId id="315" r:id="rId35"/>
    <p:sldId id="300" r:id="rId36"/>
    <p:sldId id="282" r:id="rId37"/>
    <p:sldId id="28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Да, участвую</c:v>
                </c:pt>
              </c:strCache>
            </c:strRef>
          </c:tx>
          <c:cat>
            <c:strRef>
              <c:f>'Лист1'!$A$2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'Лист1'!$B$2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Нет, не участвую</c:v>
                </c:pt>
              </c:strCache>
            </c:strRef>
          </c:tx>
          <c:cat>
            <c:strRef>
              <c:f>'Лист1'!$A$2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'Лист1'!$C$2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Да, убираю</c:v>
                </c:pt>
              </c:strCache>
            </c:strRef>
          </c:tx>
          <c:cat>
            <c:strRef>
              <c:f>'Лист1'!$A$2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'Лист1'!$D$2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3"/>
          <c:order val="3"/>
          <c:tx>
            <c:strRef>
              <c:f>'Лист1'!$E$1</c:f>
              <c:strCache>
                <c:ptCount val="1"/>
                <c:pt idx="0">
                  <c:v>Нет,не убираю</c:v>
                </c:pt>
              </c:strCache>
            </c:strRef>
          </c:tx>
          <c:cat>
            <c:strRef>
              <c:f>'Лист1'!$A$2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'Лист1'!$E$2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axId val="161260288"/>
        <c:axId val="161262592"/>
      </c:barChart>
      <c:catAx>
        <c:axId val="161260288"/>
        <c:scaling>
          <c:orientation val="minMax"/>
        </c:scaling>
        <c:axPos val="b"/>
        <c:tickLblPos val="nextTo"/>
        <c:crossAx val="161262592"/>
        <c:crosses val="autoZero"/>
        <c:auto val="1"/>
        <c:lblAlgn val="ctr"/>
        <c:lblOffset val="100"/>
      </c:catAx>
      <c:valAx>
        <c:axId val="161262592"/>
        <c:scaling>
          <c:orientation val="minMax"/>
        </c:scaling>
        <c:axPos val="l"/>
        <c:majorGridlines/>
        <c:numFmt formatCode="General" sourceLinked="1"/>
        <c:tickLblPos val="nextTo"/>
        <c:crossAx val="16126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49451262172087"/>
          <c:y val="0.23864437767784263"/>
          <c:w val="0.20797201211877359"/>
          <c:h val="0.40001956304371983"/>
        </c:manualLayout>
      </c:layout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524FEA-7A92-42D1-95DD-FF22B63C8801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88A4FD-AA4A-419F-B7D2-633FDBC424F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4d0f450f630bc94a70fe7d16481656d3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internat-6@mail.ru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package" Target="../embeddings/_________Microsoft_Office_Word3.docx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Новая папка (2)\DSCN1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1760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83568" y="918971"/>
            <a:ext cx="806489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«Лучший волонтерский отряд»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номинация «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Эковолонтеры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города»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МКОУ «СКОШ №6»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г.Ленинска-Кузнецкого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Руководитель: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Богомазова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Н.М.,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биологии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d0f450f630bc94a70fe7d16481656d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24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87066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Члены экологического отряда имеют право: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вести исследовательскую работу по изучению природы и экологии родного края;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принимать участие в экологических акциях и праздниках разного уровня;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излагать свое мнение на заседаниях, в прессе и конференциях;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защищать права и интересы населения, развивать экологическую грамотность и культуру;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6328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Члены экологического отряда всегда должен помнить: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природа – это живая, чувствительная, очень сложная система;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каждого из нас зависит, что останется в этом мире будущим поколениям.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6300192" y="4797152"/>
          <a:ext cx="2843808" cy="2060848"/>
        </p:xfrm>
        <a:graphic>
          <a:graphicData uri="http://schemas.openxmlformats.org/presentationml/2006/ole">
            <p:oleObj spid="_x0000_s24579" name="Документ" r:id="rId3" imgW="5960803" imgH="4360944" progId="Word.Document.12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332656"/>
            <a:ext cx="835292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Практическая деятельность:</a:t>
            </a: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участие в акциях «Живи, лес», «Чистая река- чистые берега», «Посади дерево» и другие;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-участие в субботниках по благоустройству территории школы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близлежайшей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парковой зоны;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-озеленение территории школы.</a:t>
            </a: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«Чистая река- чистые берега»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7 «А» ежегодно участвует в акции «Чистая река- чистые берега».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Очищается правый берег реки Иня, протяженностью 300 метров, где чаще всего отдыхают жители города ,</a:t>
            </a: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038600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а так же ребята производят санитарную очистку  на  берегу пруда в парке им. М.Горького.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esktop\Новая папка (2)\DSCN1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3960440" cy="2448272"/>
          </a:xfrm>
          <a:prstGeom prst="rect">
            <a:avLst/>
          </a:prstGeom>
          <a:noFill/>
        </p:spPr>
      </p:pic>
      <p:pic>
        <p:nvPicPr>
          <p:cNvPr id="6" name="Picture 2" descr="C:\Users\admin\Desktop\Новая папка (2)\DSCN1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456384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«Чистая река- чистые берега»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Класс очистил берег пруда на протяжении 220 метров.</a:t>
            </a: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038600" cy="504056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Было собрано: 12 мешков мусора, основным мусором было битое стекло и пустые бутылки.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admin\Desktop\Новая папка (2)\DSCN1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3960440" cy="2787774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2" descr="C:\Users\admin\Desktop\Новая папка (2)\DSCN1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744416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«Чистый  лес»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988840"/>
            <a:ext cx="3888432" cy="443484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Было принято решение убрать мусор не только на берегу пруда, но и вдоль тропинки, ведущей к нему.</a:t>
            </a:r>
            <a:endParaRPr lang="ru-RU" sz="2400" dirty="0"/>
          </a:p>
        </p:txBody>
      </p:sp>
      <p:pic>
        <p:nvPicPr>
          <p:cNvPr id="6" name="Picture 2" descr="C:\Users\admin\Downloads\SAM_9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293096"/>
            <a:ext cx="2880320" cy="2232248"/>
          </a:xfrm>
          <a:prstGeom prst="rect">
            <a:avLst/>
          </a:prstGeom>
          <a:noFill/>
        </p:spPr>
      </p:pic>
      <p:pic>
        <p:nvPicPr>
          <p:cNvPr id="8" name="Содержимое 7" descr="C:\Users\admin\Downloads\SAM_977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5364" r="18584"/>
          <a:stretch>
            <a:fillRect/>
          </a:stretch>
        </p:blipFill>
        <p:spPr bwMode="auto">
          <a:xfrm>
            <a:off x="5160811" y="1920875"/>
            <a:ext cx="301337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«Посади дерево»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2400" dirty="0" smtClean="0"/>
              <a:t>Озеленение планеты- очень важное дело. Само дерево- символ мира.</a:t>
            </a:r>
            <a:endParaRPr lang="ru-RU" sz="2400" dirty="0"/>
          </a:p>
        </p:txBody>
      </p:sp>
      <p:pic>
        <p:nvPicPr>
          <p:cNvPr id="5" name="Picture 2" descr="C:\Users\admin\Desktop\Живи лес 2017\SAM_9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456384" cy="2520280"/>
          </a:xfrm>
          <a:prstGeom prst="rect">
            <a:avLst/>
          </a:prstGeom>
          <a:noFill/>
        </p:spPr>
      </p:pic>
      <p:pic>
        <p:nvPicPr>
          <p:cNvPr id="6" name="Picture 3" descr="C:\Users\admin\Desktop\Живи лес 2017\SAM_98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4038600" cy="31683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«Посади дерево»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87014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нашей школы осенью были высажены  молодые кустики рябинника.</a:t>
            </a:r>
            <a:endParaRPr lang="ru-RU" dirty="0"/>
          </a:p>
        </p:txBody>
      </p:sp>
      <p:pic>
        <p:nvPicPr>
          <p:cNvPr id="5" name="Picture 4" descr="C:\Users\admin\Desktop\Живи лес 2017\SAM_9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73016"/>
            <a:ext cx="3600400" cy="2592288"/>
          </a:xfrm>
          <a:prstGeom prst="rect">
            <a:avLst/>
          </a:prstGeom>
          <a:noFill/>
        </p:spPr>
      </p:pic>
      <p:pic>
        <p:nvPicPr>
          <p:cNvPr id="6" name="Picture 3" descr="C:\Users\admin\Desktop\Живи лес 2017\SAM_9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708920" cy="2448272"/>
          </a:xfrm>
          <a:prstGeom prst="rect">
            <a:avLst/>
          </a:prstGeom>
          <a:noFill/>
        </p:spPr>
      </p:pic>
      <p:pic>
        <p:nvPicPr>
          <p:cNvPr id="17409" name="Picture 1" descr="C:\Users\admin\Downloads\SAM_2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3714750" cy="2786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365104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школы заложена аллея учителей- ветеранов, и наша обязанность сохранить молодые кустики 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Users\надежда\Desktop\Новая папка\DSCN1696.JPG"/>
          <p:cNvPicPr/>
          <p:nvPr/>
        </p:nvPicPr>
        <p:blipFill>
          <a:blip r:embed="rId2" cstate="print"/>
          <a:srcRect l="16333" r="15672"/>
          <a:stretch>
            <a:fillRect/>
          </a:stretch>
        </p:blipFill>
        <p:spPr bwMode="auto">
          <a:xfrm>
            <a:off x="467544" y="404664"/>
            <a:ext cx="4039737" cy="359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Users\надежда\Desktop\Новая папка\DSCN1700.JPG"/>
          <p:cNvPicPr/>
          <p:nvPr/>
        </p:nvPicPr>
        <p:blipFill>
          <a:blip r:embed="rId3" cstate="print"/>
          <a:srcRect r="26106"/>
          <a:stretch>
            <a:fillRect/>
          </a:stretch>
        </p:blipFill>
        <p:spPr bwMode="auto">
          <a:xfrm>
            <a:off x="4716016" y="2924944"/>
            <a:ext cx="4102663" cy="334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32040" y="764705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Подготовка кустов сирени к зимнему периоду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6552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Агитационная работа:</a:t>
            </a: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-конкурсы рисунков и плакатов, связанные с проблемами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кологии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-тематические викторины;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-классные часы.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5076056" y="3933056"/>
          <a:ext cx="3888432" cy="2708920"/>
        </p:xfrm>
        <a:graphic>
          <a:graphicData uri="http://schemas.openxmlformats.org/presentationml/2006/ole">
            <p:oleObj spid="_x0000_s18435" name="Документ" r:id="rId3" imgW="5960803" imgH="436094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http://pressa-uezd.ru/wp-content/uploads/2017/09/%D0%BB%D0%B5%D1%81-e1505209238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208912" cy="5688632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43608" y="1773548"/>
            <a:ext cx="727280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Отчет о проведенной</a:t>
            </a:r>
            <a:r>
              <a:rPr kumimoji="0" lang="ru-RU" sz="4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работе экологического отряда «Зеленый патруль за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2017-2018 год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МКОУ «СКОШ № 6»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рисунков «Сохраним наш лес»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/>
              <a:t>Учащиеся 5-7 классов приняли участие в конкурсе рисунков, лучшие работы были размещены на выставке в фойе школы.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Users\admin\Downloads\SAM_2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384376" cy="2376264"/>
          </a:xfrm>
          <a:prstGeom prst="rect">
            <a:avLst/>
          </a:prstGeom>
          <a:noFill/>
        </p:spPr>
      </p:pic>
      <p:pic>
        <p:nvPicPr>
          <p:cNvPr id="6" name="Picture 2" descr="C:\Users\admin\Downloads\SAM_2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77072"/>
            <a:ext cx="3528392" cy="2232248"/>
          </a:xfrm>
          <a:prstGeom prst="rect">
            <a:avLst/>
          </a:prstGeom>
          <a:noFill/>
        </p:spPr>
      </p:pic>
      <p:pic>
        <p:nvPicPr>
          <p:cNvPr id="16385" name="Picture 1" descr="C:\Users\admin\Downloads\SAM_23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28800"/>
            <a:ext cx="3528392" cy="23808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Users\надежда\Desktop\Новая папка\Новая папка\DSCN1727.JPG"/>
          <p:cNvPicPr/>
          <p:nvPr/>
        </p:nvPicPr>
        <p:blipFill>
          <a:blip r:embed="rId2" cstate="print"/>
          <a:srcRect l="5875"/>
          <a:stretch>
            <a:fillRect/>
          </a:stretch>
        </p:blipFill>
        <p:spPr bwMode="auto">
          <a:xfrm>
            <a:off x="3131840" y="3212976"/>
            <a:ext cx="5588328" cy="334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Users\надежда\Desktop\Новая папка\Новая папка\DSCN1728.JPG"/>
          <p:cNvPicPr/>
          <p:nvPr/>
        </p:nvPicPr>
        <p:blipFill>
          <a:blip r:embed="rId3" cstate="print"/>
          <a:srcRect l="8527" r="30240"/>
          <a:stretch>
            <a:fillRect/>
          </a:stretch>
        </p:blipFill>
        <p:spPr bwMode="auto">
          <a:xfrm>
            <a:off x="0" y="1052736"/>
            <a:ext cx="36363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260648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Наша река-Иня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980728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Учащиеся 7 «А» класса провели классные часы во 2 классах, на которых рассказали о реке нашего города Ине и о необходимости ее охраны.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149080"/>
            <a:ext cx="3131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Ребята использовали рисунки, которые они сделали к классному часу.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Классный час «Наш лес!»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Учащиеся 7 «А» подготовили и провели в 4 классах классный час на тему : «Наш лес!», на котором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расскзали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 лесах Кузбасса и их   экологических проблемах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ownloads\SAM_2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17032"/>
            <a:ext cx="3528392" cy="2808312"/>
          </a:xfrm>
          <a:prstGeom prst="rect">
            <a:avLst/>
          </a:prstGeom>
          <a:noFill/>
        </p:spPr>
      </p:pic>
      <p:pic>
        <p:nvPicPr>
          <p:cNvPr id="6" name="Picture 5" descr="C:\Users\admin\Downloads\SAM_2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528392" cy="252027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Викторина по экологии: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«Растения Кузбасса»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920085"/>
            <a:ext cx="3528392" cy="4434840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Учащиеся 6 «А» приготовили и провели познавательную викторину о растениях нашего края, занесенных в Красную книгу Кемеровской области с учениками  5-х классов.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ownloads\SAM_2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221088"/>
            <a:ext cx="3456384" cy="2304256"/>
          </a:xfrm>
          <a:prstGeom prst="rect">
            <a:avLst/>
          </a:prstGeom>
          <a:noFill/>
        </p:spPr>
      </p:pic>
      <p:pic>
        <p:nvPicPr>
          <p:cNvPr id="8" name="Рисунок 7" descr="C:\Users\admin\Downloads\SAM_23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5"/>
            <a:ext cx="3384376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548680"/>
            <a:ext cx="77768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Просветительская работа: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флешмобы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-организация и участие в конкурсах;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-проведение родительских собраний;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-выступление агитбригады. 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6012160" y="4149080"/>
          <a:ext cx="2952328" cy="2418234"/>
        </p:xfrm>
        <a:graphic>
          <a:graphicData uri="http://schemas.openxmlformats.org/presentationml/2006/ole">
            <p:oleObj spid="_x0000_s13315" name="Документ" r:id="rId3" imgW="5960803" imgH="436094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«Я и окружающая среда»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38600" cy="4654117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Были изготовили агитационные ленточки с экологической тематикой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582109"/>
          </a:xfrm>
        </p:spPr>
        <p:txBody>
          <a:bodyPr/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распространены среди населения нашего города.</a:t>
            </a:r>
            <a:endParaRPr lang="ru-RU" sz="2400" dirty="0"/>
          </a:p>
        </p:txBody>
      </p:sp>
      <p:pic>
        <p:nvPicPr>
          <p:cNvPr id="5" name="Picture 1" descr="C:\Users\admin\Downloads\SAM_2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3744416" cy="2808312"/>
          </a:xfrm>
          <a:prstGeom prst="rect">
            <a:avLst/>
          </a:prstGeom>
          <a:noFill/>
        </p:spPr>
      </p:pic>
      <p:pic>
        <p:nvPicPr>
          <p:cNvPr id="6" name="Picture 3" descr="C:\Users\admin\Downloads\SAM_2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4038600" cy="26642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«Я и окружающая среда» 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700808"/>
            <a:ext cx="4258816" cy="465411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Юные экологи опросили  прохожих города, как они заботятся о сохранности леса и рассказали, как это делают сами.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Downloads\SAM_2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71288"/>
            <a:ext cx="3754760" cy="2933061"/>
          </a:xfrm>
          <a:prstGeom prst="rect">
            <a:avLst/>
          </a:prstGeom>
          <a:noFill/>
        </p:spPr>
      </p:pic>
      <p:pic>
        <p:nvPicPr>
          <p:cNvPr id="6" name="Picture 3" descr="C:\Users\admin\Downloads\SAM_2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672408" cy="2736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332656"/>
            <a:ext cx="77768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Результаты опроса</a:t>
            </a:r>
            <a:r>
              <a:rPr lang="ru-RU" dirty="0" smtClean="0"/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30 прохожим были заданы вопросы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вы участвуете в озеленении города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-вы всегда убираете за собой мусор в лесу или на реке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Результаты показали, что не все  жители города заботятся об окружающей среде.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83568" y="2996952"/>
          <a:ext cx="799288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pf.mail.ru/cgi-bin/readmsg/%D1%81%D1%82%D1%80%D0%B0%D0%BD%D0%B8%D1%86%D0%B001.jpg?id=15271240830000000148%3B0%3B1&amp;x-email=boghomazova1972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271240830000000148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C:\Users\admin\Downloads\страница0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72881"/>
            <a:ext cx="3888432" cy="54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страница01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124744"/>
            <a:ext cx="432048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67744" y="260648"/>
            <a:ext cx="4879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Наши достижения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ownloads\страница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2200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ownloads\страница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01008"/>
            <a:ext cx="500432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188640"/>
            <a:ext cx="439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Наши достижения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556792"/>
            <a:ext cx="4392489" cy="348758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Экологический отряд «Зеленый патруль» был создан  в МКОУ «СКОШ №6» в 2017 году. В его состав входят учащиеся 6 и 7 класса.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Эмблема отряда:  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Девиз отряда: </a:t>
            </a:r>
          </a:p>
          <a:p>
            <a:r>
              <a:rPr lang="ru-RU" sz="3200" dirty="0" smtClean="0"/>
              <a:t>Помогаем природе, её защищаем, от печальных последствий наш дом охраняем!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ownloads\страница01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48472" cy="569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ownloads\страница01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908720"/>
            <a:ext cx="417646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5776" y="0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7" y="1052735"/>
          <a:ext cx="8496947" cy="551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1944216"/>
                <a:gridCol w="1512168"/>
                <a:gridCol w="1296144"/>
                <a:gridCol w="1800200"/>
                <a:gridCol w="1584178"/>
              </a:tblGrid>
              <a:tr h="137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Экологическая операция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Возраст участников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участников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Территория прохождения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собранного мусора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37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«Чистая река – чистые берега»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12 - 15 лет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 чел.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Парк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культуры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им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М. Горького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мешка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7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«Чистый лес»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12 - 15 лет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 чел.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Парк культуры им. М. Горького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 мешков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7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«Посади дерево»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12- 15 лет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 чел.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Территория МКОУ «СКОШ №6»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высажены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 деревьев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" y="-155004"/>
            <a:ext cx="8820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 нашей работы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2017-2018 учебный год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5" y="1124743"/>
          <a:ext cx="8352928" cy="5505965"/>
        </p:xfrm>
        <a:graphic>
          <a:graphicData uri="http://schemas.openxmlformats.org/drawingml/2006/table">
            <a:tbl>
              <a:tblPr/>
              <a:tblGrid>
                <a:gridCol w="1331790"/>
                <a:gridCol w="7021138"/>
              </a:tblGrid>
              <a:tr h="97406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Организационное собрание.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22 сентября – международный день без автомобиля. 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Акция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жителей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микрорайона.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8198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Инструктаж по раздельному сбору мусора в 5-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классах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Тематические классные часы «Вторая жизнь школьной тетради» (5-6 класс).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129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12 ноября – Синичкин день. Школьный конкурс кормушек.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15 ноября – День вторичной переработки. 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детских рисунков «Умеешь ли ты обращаться с отходами». Конкурс сочинений «Доходы из отходов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 Игра для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8-х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классов «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Экослед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045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1.Акция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«Сохрани елочку»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Тематические классные часы «Твой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экослед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878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11 января – Всемирный день заповедников.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Выставка фотографий на тему «Мусор в городе».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79512" y="-122214"/>
            <a:ext cx="878497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работы экологического отряда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2018-2019  учебный год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400212"/>
          <a:ext cx="8352927" cy="5170231"/>
        </p:xfrm>
        <a:graphic>
          <a:graphicData uri="http://schemas.openxmlformats.org/drawingml/2006/table">
            <a:tbl>
              <a:tblPr/>
              <a:tblGrid>
                <a:gridCol w="1331791"/>
                <a:gridCol w="7021136"/>
              </a:tblGrid>
              <a:tr h="41625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Февраль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Природоохранная акция «Охотники за батарейками».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4877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1 марта – всемирный день кошек. 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Выставка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фотографий домашних питомцев.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22 марта – день воды.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375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15 апреля – день экологических знаний. 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Проведение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тематических бесед «Экология и мы».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22 апреля – День Земли. 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Мероприятия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пропаганде энергосбережения.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853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Акция по сбору макулатуры «Сохраним дерево».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Участие в общешкольном субботнике.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 Природоохранная акция «Чистый берег» (в рамках единого дня действий в защиту малых рек и водоемов).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 Итоговый мониторинг уровня экологической культуры учеников.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186" marR="5318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5" y="1700808"/>
          <a:ext cx="8352928" cy="3384376"/>
        </p:xfrm>
        <a:graphic>
          <a:graphicData uri="http://schemas.openxmlformats.org/drawingml/2006/table">
            <a:tbl>
              <a:tblPr/>
              <a:tblGrid>
                <a:gridCol w="1331790"/>
                <a:gridCol w="7021138"/>
              </a:tblGrid>
              <a:tr h="338437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течение года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1170"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 Оформление и обновление школьного экологического стенда, экологического календаря.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71170"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 Заседание школьного дискуссионного клуба с просмотром фильмов экологической направленности и последующим их совместным обсуждением.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71170"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 Теоретическая и практическая подготовка к проведению акций и мероприятий.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71170" indent="-2286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 Участие в конкурсах и олимпиадах экологической направленности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628800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Начинать необходимо с себя.</a:t>
            </a:r>
          </a:p>
          <a:p>
            <a:pPr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Каждый из нас способен на многое. </a:t>
            </a:r>
          </a:p>
          <a:p>
            <a:pPr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Но даже небольшой вклад в охрану природы принесет свои плоды. Только тогда мы сможем быть спокойными за будущее.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crosti.ru/patterns/00/0f/59/3eb122c390/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365104"/>
            <a:ext cx="3096344" cy="2492896"/>
          </a:xfrm>
          <a:prstGeom prst="rect">
            <a:avLst/>
          </a:prstGeom>
          <a:noFill/>
        </p:spPr>
      </p:pic>
      <p:sp>
        <p:nvSpPr>
          <p:cNvPr id="3080" name="AutoShape 8" descr="http://sunpics.ru/images/641327_record-274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sunpics.ru/images/641327_record-27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5"/>
            <a:ext cx="2664296" cy="12961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адрес: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для обучающихся с  ограниченными возможностями здоровья «Специальная (коррекционная ) общеобразовательная школа № 6»                  </a:t>
            </a:r>
            <a:endParaRPr lang="en-US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652500 Кемеровская область </a:t>
            </a:r>
            <a:endParaRPr lang="en-US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г.Ленинск-Кузнецкий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пр-т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Кирова, 33                                           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тел.8(384-56)3-38-90                                                               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lang="ru-RU" sz="32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en-US" sz="3200" u="sng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internat</a:t>
            </a:r>
            <a:r>
              <a:rPr lang="ru-RU" sz="3200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-6@</a:t>
            </a:r>
            <a:r>
              <a:rPr lang="en-US" sz="3200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mail</a:t>
            </a:r>
            <a:r>
              <a:rPr lang="ru-RU" sz="3200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3200" u="sng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3200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/>
              <a:t>#</a:t>
            </a:r>
            <a:r>
              <a:rPr lang="ru-RU" sz="3200" dirty="0" err="1" smtClean="0"/>
              <a:t>ДобрыеДелаЮннатов</a:t>
            </a:r>
            <a:r>
              <a:rPr lang="ru-RU" sz="3200" dirty="0" smtClean="0"/>
              <a:t> #</a:t>
            </a:r>
            <a:r>
              <a:rPr lang="ru-RU" sz="3200" dirty="0" err="1" smtClean="0"/>
              <a:t>ЮннатыДобровольцы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arhivurokov.ru/multiurok/html/2017/02/26/s_58b24b9aa5f24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488832" cy="52565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251520" y="332656"/>
          <a:ext cx="8640960" cy="6048672"/>
        </p:xfrm>
        <a:graphic>
          <a:graphicData uri="http://schemas.openxmlformats.org/presentationml/2006/ole">
            <p:oleObj spid="_x0000_s30723" name="Документ" r:id="rId3" imgW="5960803" imgH="4360944" progId="Word.Document.12">
              <p:embed/>
            </p:oleObj>
          </a:graphicData>
        </a:graphic>
      </p:graphicFrame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1520" y="1711841"/>
            <a:ext cx="813690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улучшение экологической ситуации в г.Ленинск- Кузнецком путем осуществления </a:t>
            </a:r>
            <a:r>
              <a:rPr lang="ru-RU" sz="3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экологической пропаганды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просветительской и практической деятельности.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323528" y="404664"/>
          <a:ext cx="8424936" cy="6048672"/>
        </p:xfrm>
        <a:graphic>
          <a:graphicData uri="http://schemas.openxmlformats.org/presentationml/2006/ole">
            <p:oleObj spid="_x0000_s29699" name="Документ" r:id="rId3" imgW="5960803" imgH="4360944" progId="Word.Document.12">
              <p:embed/>
            </p:oleObj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1384945"/>
            <a:ext cx="83529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привлекать внимание общественности к проблемам окружающей среды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-закреплять знания о правилах поведения в лесу;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-воспитывать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ответственное отношение к лесным богатствам родного края</a:t>
            </a: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04664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работы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220072" y="27809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156176" y="2204864"/>
            <a:ext cx="259228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Практическая деятельность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83968" y="364502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059832" y="4581128"/>
            <a:ext cx="302433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Просветительская работа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8" name="Стрелка влево 7"/>
          <p:cNvSpPr/>
          <p:nvPr/>
        </p:nvSpPr>
        <p:spPr>
          <a:xfrm>
            <a:off x="2771800" y="27089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9512" y="2060848"/>
            <a:ext cx="2627784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Агитационная работа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275856" y="2060848"/>
            <a:ext cx="2448272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направления работы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45746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Участники:</a:t>
            </a:r>
          </a:p>
        </p:txBody>
      </p:sp>
      <p:pic>
        <p:nvPicPr>
          <p:cNvPr id="29698" name="Picture 2" descr="C:\Users\admin\Downloads\SAM_2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816424" cy="2880320"/>
          </a:xfrm>
          <a:prstGeom prst="rect">
            <a:avLst/>
          </a:prstGeom>
          <a:noFill/>
        </p:spPr>
      </p:pic>
      <p:sp>
        <p:nvSpPr>
          <p:cNvPr id="29700" name="AutoShape 4" descr="https://apf.mail.ru/cgi-bin/readmsg/SAM_2117.JPG?id=15075513660000000729%3B0%3B3&amp;x-email=boghomazova1972%40mail.ru&amp;exif=1&amp;bs=3716&amp;bl=2260803&amp;ct=image%2Fjpeg&amp;cn=SAM_211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https://apf.mail.ru/cgi-bin/readmsg/SAM_2117.JPG?id=15075513660000000729%3B0%3B3&amp;x-email=boghomazova1972%40mail.ru&amp;exif=1&amp;bs=3716&amp;bl=2260803&amp;ct=image%2Fjpeg&amp;cn=SAM_211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3" name="Picture 7" descr="C:\Users\admin\Downloads\SAM_2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068960"/>
            <a:ext cx="4320480" cy="33123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99992" y="980729"/>
            <a:ext cx="4248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 «А»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9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классный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Богомазова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Н.М.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39552" y="4352702"/>
            <a:ext cx="41764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«А» класс -13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человек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классный руководитель: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Старченкова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3707904" y="3068960"/>
          <a:ext cx="1512168" cy="968152"/>
        </p:xfrm>
        <a:graphic>
          <a:graphicData uri="http://schemas.openxmlformats.org/presentationml/2006/ole">
            <p:oleObj spid="_x0000_s51201" name="Документ" r:id="rId5" imgW="5960803" imgH="4360944" progId="Word.Document.12">
              <p:embed/>
            </p:oleObj>
          </a:graphicData>
        </a:graphic>
      </p:graphicFrame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6084168" y="4437112"/>
          <a:ext cx="2869332" cy="2192288"/>
        </p:xfrm>
        <a:graphic>
          <a:graphicData uri="http://schemas.openxmlformats.org/presentationml/2006/ole">
            <p:oleObj spid="_x0000_s50177" name="Документ" r:id="rId3" imgW="5960803" imgH="4360944" progId="Word.Document.12">
              <p:embed/>
            </p:oleObj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687481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Устав школьного экологического отряда «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Зеленый патруль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Членом школьного экологического отряда может быть любой обучающийся класса, любящий природу, желающий внести свой посильных вклад в дело охраны природы.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Члены экологического отряда обязаны: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принимать участие в охране окружающей среды;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соблюдать требования природоохранного законодательства;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знать, соблюдать и передавать другим нормы экологической этики и морали;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изучать и приумножать природные богатства родного края;</a:t>
            </a:r>
            <a:endParaRPr lang="ru-RU" sz="32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постоянно повышать уровень своих знаний о природе и экологической культуры населения.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1731</TotalTime>
  <Words>1010</Words>
  <Application>Microsoft Office PowerPoint</Application>
  <PresentationFormat>Экран (4:3)</PresentationFormat>
  <Paragraphs>226</Paragraphs>
  <Slides>37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Поток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«Чистая река- чистые берега»</vt:lpstr>
      <vt:lpstr>«Чистая река- чистые берега»</vt:lpstr>
      <vt:lpstr>«Чистый  лес»</vt:lpstr>
      <vt:lpstr>Акция «Посади дерево»</vt:lpstr>
      <vt:lpstr>Акция «Посади дерево»</vt:lpstr>
      <vt:lpstr>Слайд 18</vt:lpstr>
      <vt:lpstr>Слайд 19</vt:lpstr>
      <vt:lpstr>Конкурс рисунков «Сохраним наш лес»</vt:lpstr>
      <vt:lpstr>Слайд 21</vt:lpstr>
      <vt:lpstr>Классный час «Наш лес!»</vt:lpstr>
      <vt:lpstr>Викторина по экологии:  «Растения Кузбасса»</vt:lpstr>
      <vt:lpstr>Слайд 24</vt:lpstr>
      <vt:lpstr>Флешмоб «Я и окружающая среда» </vt:lpstr>
      <vt:lpstr>Флешмоб «Я и окружающая среда»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Зав</cp:lastModifiedBy>
  <cp:revision>183</cp:revision>
  <dcterms:created xsi:type="dcterms:W3CDTF">2017-10-11T13:43:55Z</dcterms:created>
  <dcterms:modified xsi:type="dcterms:W3CDTF">2018-11-26T07:00:45Z</dcterms:modified>
</cp:coreProperties>
</file>