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7ADBA-5E34-468E-A0E4-1D6FBF29D730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3ADA-8244-4D69-875F-826919CEEA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4886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7ADBA-5E34-468E-A0E4-1D6FBF29D730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3ADA-8244-4D69-875F-826919CEEA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0245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7ADBA-5E34-468E-A0E4-1D6FBF29D730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3ADA-8244-4D69-875F-826919CEEA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633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7ADBA-5E34-468E-A0E4-1D6FBF29D730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3ADA-8244-4D69-875F-826919CEEA8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540316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7ADBA-5E34-468E-A0E4-1D6FBF29D730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3ADA-8244-4D69-875F-826919CEEA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5085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7ADBA-5E34-468E-A0E4-1D6FBF29D730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3ADA-8244-4D69-875F-826919CEEA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5191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7ADBA-5E34-468E-A0E4-1D6FBF29D730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3ADA-8244-4D69-875F-826919CEEA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2814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7ADBA-5E34-468E-A0E4-1D6FBF29D730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3ADA-8244-4D69-875F-826919CEEA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3728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7ADBA-5E34-468E-A0E4-1D6FBF29D730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3ADA-8244-4D69-875F-826919CEEA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2274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7ADBA-5E34-468E-A0E4-1D6FBF29D730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3ADA-8244-4D69-875F-826919CEEA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2731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7ADBA-5E34-468E-A0E4-1D6FBF29D730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3ADA-8244-4D69-875F-826919CEEA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1735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7ADBA-5E34-468E-A0E4-1D6FBF29D730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3ADA-8244-4D69-875F-826919CEEA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6042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7ADBA-5E34-468E-A0E4-1D6FBF29D730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3ADA-8244-4D69-875F-826919CEEA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0417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7ADBA-5E34-468E-A0E4-1D6FBF29D730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3ADA-8244-4D69-875F-826919CEEA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5806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7ADBA-5E34-468E-A0E4-1D6FBF29D730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3ADA-8244-4D69-875F-826919CEEA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3596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7ADBA-5E34-468E-A0E4-1D6FBF29D730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3ADA-8244-4D69-875F-826919CEEA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1844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7ADBA-5E34-468E-A0E4-1D6FBF29D730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3ADA-8244-4D69-875F-826919CEEA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2425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457ADBA-5E34-468E-A0E4-1D6FBF29D730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3ADA-8244-4D69-875F-826919CEEA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34948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3497179"/>
            <a:ext cx="10304630" cy="249722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1524000"/>
            <a:ext cx="10561304" cy="4470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безопасного поведения </a:t>
            </a:r>
          </a:p>
          <a:p>
            <a:pPr marL="0" indent="0" algn="ctr">
              <a:buNone/>
            </a:pPr>
            <a:r>
              <a:rPr lang="ru-RU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определенных жизненных ситуациях.</a:t>
            </a:r>
          </a:p>
          <a:p>
            <a:pPr marL="0" indent="0" algn="ctr">
              <a:buNone/>
            </a:pPr>
            <a:endParaRPr lang="ru-RU" sz="4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безопасности 7 класс.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6107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625642"/>
            <a:ext cx="9144000" cy="577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9125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673769"/>
            <a:ext cx="10186814" cy="1138990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делать, если вы оказались в заложниках?</a:t>
            </a:r>
            <a:b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154954" y="2037347"/>
            <a:ext cx="9930141" cy="398245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4421" y="1620254"/>
            <a:ext cx="8903368" cy="490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1635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6905" y="417096"/>
            <a:ext cx="10074442" cy="612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8649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1016500" cy="1400530"/>
          </a:xfrm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Обнаружение </a:t>
            </a: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взрывоопасных предметов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4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342063" y="1556084"/>
            <a:ext cx="5475392" cy="4911254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744" y="1556084"/>
            <a:ext cx="5391497" cy="489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6395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641685"/>
            <a:ext cx="10539741" cy="1572126"/>
          </a:xfrm>
        </p:spPr>
        <p:txBody>
          <a:bodyPr/>
          <a:lstStyle/>
          <a:p>
            <a:pPr marL="342900" lvl="0" indent="-342900" algn="ctr">
              <a:spcAft>
                <a:spcPts val="0"/>
              </a:spcAft>
            </a:pPr>
            <a:r>
              <a:rPr lang="ru-RU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Практическая учебная тренировка при обнаружении подозрительных предметов.</a:t>
            </a:r>
            <a:r>
              <a:rPr lang="ru-RU" sz="36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154954" y="2406316"/>
            <a:ext cx="10202857" cy="36134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382" y="2213811"/>
            <a:ext cx="5249818" cy="4286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08295" y="2213811"/>
            <a:ext cx="5486400" cy="432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9417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936289" cy="1071282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первой медицинской помощи.</a:t>
            </a:r>
            <a:b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646111" y="1905000"/>
            <a:ext cx="5225300" cy="44797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8611" y="1905000"/>
            <a:ext cx="5379117" cy="447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1052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118142" cy="958987"/>
          </a:xfrm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 урока </a:t>
            </a:r>
            <a:r>
              <a:rPr lang="ru-RU" sz="4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Что важного было на уроке? </a:t>
            </a:r>
            <a:endParaRPr lang="ru-RU" sz="36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Чему учились? </a:t>
            </a:r>
            <a:endParaRPr lang="ru-RU" sz="36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-Зачем нужно всё это знать?</a:t>
            </a:r>
            <a:endParaRPr lang="ru-RU" sz="36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6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91662" y="2823411"/>
            <a:ext cx="4355431" cy="369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5483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1684" y="320842"/>
            <a:ext cx="10924674" cy="60799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6569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55987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1" y="685800"/>
            <a:ext cx="10737767" cy="5169568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Ситуации,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нарушающие </a:t>
            </a: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привычное   течение 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школьной жизни. 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Среди них можно выделить следующие: </a:t>
            </a:r>
            <a:endParaRPr lang="ru-RU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Пожар, задымление.</a:t>
            </a:r>
            <a:endParaRPr lang="ru-RU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Угроза терроризма.</a:t>
            </a:r>
            <a:endParaRPr lang="ru-RU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Обнаружение взрывоопасных предметов.</a:t>
            </a:r>
            <a:endParaRPr lang="ru-RU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859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41894" y="685799"/>
            <a:ext cx="3705725" cy="300388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пожаре или задымлении.</a:t>
            </a:r>
            <a:endParaRPr lang="ru-R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179" y="685799"/>
            <a:ext cx="8181474" cy="581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3292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41894" y="685799"/>
            <a:ext cx="3705725" cy="300388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пожаре или задымлении.</a:t>
            </a:r>
            <a:endParaRPr lang="ru-R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842" y="352926"/>
            <a:ext cx="8229600" cy="604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2583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3" y="385011"/>
            <a:ext cx="9641384" cy="105770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при пожаре или задымлении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парах.</a:t>
            </a:r>
            <a:endParaRPr lang="ru-R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45653005"/>
              </p:ext>
            </p:extLst>
          </p:nvPr>
        </p:nvGraphicFramePr>
        <p:xfrm>
          <a:off x="834189" y="1973177"/>
          <a:ext cx="10250906" cy="40517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25453">
                  <a:extLst>
                    <a:ext uri="{9D8B030D-6E8A-4147-A177-3AD203B41FA5}">
                      <a16:colId xmlns:a16="http://schemas.microsoft.com/office/drawing/2014/main" xmlns="" val="1233405662"/>
                    </a:ext>
                  </a:extLst>
                </a:gridCol>
                <a:gridCol w="5125453">
                  <a:extLst>
                    <a:ext uri="{9D8B030D-6E8A-4147-A177-3AD203B41FA5}">
                      <a16:colId xmlns:a16="http://schemas.microsoft.com/office/drawing/2014/main" xmlns="" val="436143334"/>
                    </a:ext>
                  </a:extLst>
                </a:gridCol>
              </a:tblGrid>
              <a:tr h="4051701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75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2400" dirty="0" smtClean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75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2400" dirty="0" smtClean="0">
                          <a:effectLst/>
                        </a:rPr>
                        <a:t>Огонь </a:t>
                      </a:r>
                      <a:r>
                        <a:rPr lang="ru-RU" sz="2400" dirty="0">
                          <a:effectLst/>
                        </a:rPr>
                        <a:t>нельзя оставлять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75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effectLst/>
                        </a:rPr>
                        <a:t>Если увидишь пламя –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75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effectLst/>
                        </a:rPr>
                        <a:t>Вызывай пожарных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75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effectLst/>
                        </a:rPr>
                        <a:t>От огня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75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effectLst/>
                        </a:rPr>
                        <a:t>Из горящего помещения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75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effectLst/>
                        </a:rPr>
                        <a:t>Опасней всего при пожаре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38" marR="62438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75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2400" dirty="0" smtClean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75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2400" dirty="0" smtClean="0">
                          <a:effectLst/>
                        </a:rPr>
                        <a:t>По </a:t>
                      </a:r>
                      <a:r>
                        <a:rPr lang="ru-RU" sz="2400" dirty="0">
                          <a:effectLst/>
                        </a:rPr>
                        <a:t>телефону 01.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75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effectLst/>
                        </a:rPr>
                        <a:t>Нельзя прятаться.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75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effectLst/>
                        </a:rPr>
                        <a:t>Без присмотра.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75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effectLst/>
                        </a:rPr>
                        <a:t>Зови на помощь взрослых.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75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effectLst/>
                        </a:rPr>
                        <a:t>Дым.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75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effectLst/>
                        </a:rPr>
                        <a:t>Надо быстро уйти.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38" marR="62438" marT="0" marB="0"/>
                </a:tc>
                <a:extLst>
                  <a:ext uri="{0D108BD9-81ED-4DB2-BD59-A6C34878D82A}">
                    <a16:rowId xmlns:a16="http://schemas.microsoft.com/office/drawing/2014/main" xmlns="" val="259788498"/>
                  </a:ext>
                </a:extLst>
              </a:tr>
            </a:tbl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24237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5668463" cy="512144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</a:t>
            </a: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терроризма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</a:t>
            </a: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endParaRPr lang="ru-RU" sz="3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Терроризм </a:t>
            </a: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тяжкое преступление, когда организованная группа людей стремиться достичь своей цели при помощи насилия.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775785" y="1459832"/>
            <a:ext cx="4983078" cy="434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3797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064" y="962526"/>
            <a:ext cx="10635916" cy="1684421"/>
          </a:xfrm>
        </p:spPr>
        <p:txBody>
          <a:bodyPr/>
          <a:lstStyle/>
          <a:p>
            <a:pPr algn="just"/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Террористы – это люди, которые захватывают в заложники, организуют взрывы в многолюдных местах, используют оружие. 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1263" y="2646947"/>
            <a:ext cx="5197642" cy="36766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2596" y="2646948"/>
            <a:ext cx="5374185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7119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759826" cy="1400530"/>
          </a:xfrm>
        </p:spPr>
        <p:txBody>
          <a:bodyPr/>
          <a:lstStyle/>
          <a:p>
            <a:pPr algn="just"/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 последнее десятилетие крупными террористическими актами в нашей стране </a:t>
            </a:r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стали: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1675" y="1716504"/>
            <a:ext cx="5594349" cy="47324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0459" y="1716503"/>
            <a:ext cx="5759035" cy="473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8164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633" y="593558"/>
            <a:ext cx="5743072" cy="55345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2674" y="593558"/>
            <a:ext cx="5839325" cy="553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70614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</TotalTime>
  <Words>170</Words>
  <Application>Microsoft Office PowerPoint</Application>
  <PresentationFormat>Произвольный</PresentationFormat>
  <Paragraphs>43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Ион</vt:lpstr>
      <vt:lpstr>Слайд 1</vt:lpstr>
      <vt:lpstr>Слайд 2</vt:lpstr>
      <vt:lpstr>Действия  при пожаре или задымлении.</vt:lpstr>
      <vt:lpstr>Действия  при пожаре или задымлении.</vt:lpstr>
      <vt:lpstr>Действия при пожаре или задымлении. Работа в парах.</vt:lpstr>
      <vt:lpstr>Слайд 6</vt:lpstr>
      <vt:lpstr>Террористы – это люди, которые захватывают в заложники, организуют взрывы в многолюдных местах, используют оружие. </vt:lpstr>
      <vt:lpstr>За последнее десятилетие крупными террористическими актами в нашей стране стали:</vt:lpstr>
      <vt:lpstr>Слайд 9</vt:lpstr>
      <vt:lpstr>Слайд 10</vt:lpstr>
      <vt:lpstr>Что делать, если вы оказались в заложниках? </vt:lpstr>
      <vt:lpstr>Слайд 12</vt:lpstr>
      <vt:lpstr>Обнаружение взрывоопасных предметов.</vt:lpstr>
      <vt:lpstr>Практическая учебная тренировка при обнаружении подозрительных предметов. </vt:lpstr>
      <vt:lpstr>Оказание первой медицинской помощи. </vt:lpstr>
      <vt:lpstr> Итог урока  </vt:lpstr>
      <vt:lpstr>Слайд 17</vt:lpstr>
      <vt:lpstr>Слайд 18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Lena</dc:creator>
  <cp:lastModifiedBy>Зав</cp:lastModifiedBy>
  <cp:revision>21</cp:revision>
  <dcterms:created xsi:type="dcterms:W3CDTF">2018-08-30T10:40:19Z</dcterms:created>
  <dcterms:modified xsi:type="dcterms:W3CDTF">2018-12-10T06:31:50Z</dcterms:modified>
</cp:coreProperties>
</file>